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1539C-3BDA-EFCB-2BFC-7C7F3E726436}" v="109" dt="2025-10-06T11:38:28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5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Quick hello and purpose: accounts, Wi‑Fi, email, printing, security, and help. Keep it practical; QR links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DPhils are graduate students—CrashPlan is appropriate. OneDrive has versioning to roll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Top three issues: wrong username format, no Remote Access password, job not released at device.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 urgent issues during teaching, phone is fastest; otherwise email for tracked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Drop-ins welcome. Complex issues get ticketed so progress is tracked.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SSO is centrally managed; BSG account is departmental for printing. Remote Access is only for Wi‑Fi/eduroam.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Pattern is abcd1234; keep backup MFA method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Recommend Outlook on mobile for push delivery and calendar. OneDrive for personal storage; SharePoint for team docs.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Both aliases deliver to one mailbox; set a default to avoid confusion externally.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Works across departments/colleges and many universities globally. Common mistake: wrong username format.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Follow‑Me holds your job until you sign in at a device.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If a password is exposed, change immediately (SSO via self‑registration; BSG via account.bsg.ox.ac.uk).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upport.bsg.ox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ct@bsg.ox.ac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lass wall with a room with tables and chairs&#10;&#10;AI-generated content may be incorrect.">
            <a:extLst>
              <a:ext uri="{FF2B5EF4-FFF2-40B4-BE49-F238E27FC236}">
                <a16:creationId xmlns:a16="http://schemas.microsoft.com/office/drawing/2014/main" id="{A9E8EF4D-1E3A-276D-63DB-D57B7C4FB4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667" r="-2" b="-2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to the Blavatnik</a:t>
            </a:r>
            <a:br>
              <a:rPr lang="en-US" b="1" dirty="0"/>
            </a:b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 &amp; Digital Essentials</a:t>
            </a:r>
            <a:endParaRPr lang="en-US" b="1" kern="1200" dirty="0">
              <a:solidFill>
                <a:srgbClr val="FFFFFF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Presenter: Adham Tamer</a:t>
            </a:r>
            <a:endParaRPr lang="en-US" sz="24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Support website: </a:t>
            </a:r>
            <a:r>
              <a:rPr lang="en-US" sz="2400" b="1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https://support.bsg.ox.ac.uk</a:t>
            </a:r>
            <a:endParaRPr lang="en-US" sz="24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ea typeface="Calibri"/>
                <a:cs typeface="Calibri"/>
              </a:rPr>
              <a:t>01865 614364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ea typeface="Calibri"/>
                <a:cs typeface="Calibri"/>
              </a:rPr>
              <a:t>Level 1, Room 1.4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ea typeface="Calibri"/>
                <a:cs typeface="Calibri"/>
              </a:rPr>
              <a:t>8:00-18:00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Don’t lose your </a:t>
            </a:r>
            <a:r>
              <a:rPr lang="en-GB" b="1" dirty="0"/>
              <a:t>files</a:t>
            </a:r>
            <a:r>
              <a:rPr b="1" dirty="0"/>
              <a:t>: back it up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t>Use OneDrive for cloud sync of active work</a:t>
            </a:r>
          </a:p>
          <a:p>
            <a:r>
              <a:t>Staff &amp; graduate students can use CrashPlan backup service</a:t>
            </a:r>
            <a:endParaRPr lang="en-GB"/>
          </a:p>
          <a:p>
            <a:r>
              <a:rPr lang="en-GB"/>
              <a:t>See: </a:t>
            </a:r>
            <a:r>
              <a:rPr lang="en-GB">
                <a:ea typeface="+mn-lt"/>
                <a:cs typeface="+mn-lt"/>
              </a:rPr>
              <a:t>https://help.it.ox.ac.uk/hfs-crashplan-cloud-backup-service</a:t>
            </a:r>
            <a:endParaRPr/>
          </a:p>
          <a:p>
            <a:r>
              <a:t>Keep an extra offline copy of key drafts/datasets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Fix it fast — common gotchas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t>Can’t sign in to office.com? Use &lt;SSO&gt;@OX.AC.UK (not your email alias)</a:t>
            </a:r>
          </a:p>
          <a:p>
            <a:r>
              <a:rPr err="1"/>
              <a:t>eduroam</a:t>
            </a:r>
            <a:r>
              <a:t> won’t connect? Check Remote Access password and rerun CAT</a:t>
            </a:r>
          </a:p>
          <a:p>
            <a:r>
              <a:t>Print job missing? It’s queued—tap your card at the MFD you’re at</a:t>
            </a:r>
          </a:p>
          <a:p>
            <a:r>
              <a:t>Forgot BSG password? </a:t>
            </a:r>
            <a:r>
              <a:rPr lang="en-GB"/>
              <a:t>https://account</a:t>
            </a:r>
            <a:r>
              <a:t>.bsg.ox.ac.uk/#/SelfPasswordReset</a:t>
            </a:r>
            <a:endParaRPr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Need help?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b="1" dirty="0"/>
              <a:t>Email: </a:t>
            </a:r>
            <a:r>
              <a:rPr b="1" dirty="0">
                <a:hlinkClick r:id="rId3"/>
              </a:rPr>
              <a:t>ict@bsg.ox.ac.uk</a:t>
            </a:r>
            <a:endParaRPr lang="en-GB" b="1" dirty="0">
              <a:ea typeface="Calibri"/>
              <a:cs typeface="Calibri"/>
            </a:endParaRPr>
          </a:p>
          <a:p>
            <a:r>
              <a:rPr lang="en-GB" b="1" dirty="0"/>
              <a:t>https://support.bsg.ox.ac.uk</a:t>
            </a:r>
            <a:endParaRPr b="1" dirty="0">
              <a:ea typeface="Calibri"/>
              <a:cs typeface="Calibri"/>
            </a:endParaRPr>
          </a:p>
          <a:p>
            <a:r>
              <a:rPr b="1" dirty="0"/>
              <a:t>Phone: (01865) 614364</a:t>
            </a:r>
            <a:endParaRPr b="1" dirty="0">
              <a:ea typeface="Calibri"/>
              <a:cs typeface="Calibri"/>
            </a:endParaRPr>
          </a:p>
          <a:p>
            <a:r>
              <a:rPr b="1" dirty="0"/>
              <a:t>Visit: Level 1, Room 1.40 (08:00–18:00)</a:t>
            </a:r>
            <a:endParaRPr b="1" dirty="0"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Who we are &amp; how to reach us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Email support: ict@bsg.ox.ac.uk</a:t>
            </a:r>
          </a:p>
          <a:p>
            <a:r>
              <a:t>Phone support: (01865) 614364</a:t>
            </a:r>
          </a:p>
          <a:p>
            <a:r>
              <a:t>IT Office: Level 1, Room 1.40</a:t>
            </a:r>
          </a:p>
          <a:p>
            <a:r>
              <a:t>Opening hours: 08:00–18:00 (term &amp; vacation)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Accounts you’ll use at Oxford &amp; BSG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Oxford SSO (abcd1234): Email, Canvas, Zoom, OneDrive, Teams, SharePoint</a:t>
            </a:r>
          </a:p>
          <a:p>
            <a:r>
              <a:t>BSG Account: Printing (Follow‑Me / Mobility Print)</a:t>
            </a:r>
          </a:p>
          <a:p>
            <a:r>
              <a:t>Remote Access: Wi‑Fi (</a:t>
            </a:r>
            <a:r>
              <a:rPr err="1"/>
              <a:t>eduroam</a:t>
            </a:r>
            <a:r>
              <a:t>) authentication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Step 1: Activate SSO + set MFA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Go to webauth.ox.ac.uk → Activate a new account</a:t>
            </a:r>
          </a:p>
          <a:p>
            <a:r>
              <a:t>Use your activation code (University Card pack/email)</a:t>
            </a:r>
          </a:p>
          <a:p>
            <a:r>
              <a:t>Set a strong password &amp; MFA (required)</a:t>
            </a:r>
          </a:p>
          <a:p>
            <a:r>
              <a:t>Tip: Access Nexus365 at office.com using &lt;yourSSO&gt;@OX.AC.UK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Nexus365 email + apps you’ll actually use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Sign in via office.com using &lt;yourSSO&gt;@OX.AC.UK</a:t>
            </a:r>
          </a:p>
          <a:p>
            <a:r>
              <a:t>Apps: Outlook, OneDrive, Teams, Word, Excel, PowerPoint, SharePoint</a:t>
            </a:r>
          </a:p>
          <a:p>
            <a:r>
              <a:t>Mobile: Install Outlook app for best reliability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Choose your ‘From’ address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Receive mail to: </a:t>
            </a:r>
            <a:r>
              <a:rPr err="1"/>
              <a:t>firstname.lastname@bsg.ox.ac.uk</a:t>
            </a:r>
            <a:r>
              <a:t> and </a:t>
            </a:r>
            <a:r>
              <a:rPr err="1"/>
              <a:t>firstname.lastname@college.ox.ac.uk</a:t>
            </a:r>
            <a:endParaRPr/>
          </a:p>
          <a:p>
            <a:r>
              <a:t>Pick preferred sending address: </a:t>
            </a:r>
            <a:r>
              <a:rPr err="1"/>
              <a:t>register.it.ox.ac.uk</a:t>
            </a:r>
            <a:r>
              <a:t>/self/nexus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Step 2: Connect to </a:t>
            </a:r>
            <a:r>
              <a:rPr b="1" dirty="0" err="1"/>
              <a:t>eduroam</a:t>
            </a:r>
            <a:r>
              <a:rPr b="1" dirty="0"/>
              <a:t> (recommended)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Set Remote Access password: </a:t>
            </a:r>
            <a:r>
              <a:rPr err="1"/>
              <a:t>register.it.ox.ac.uk</a:t>
            </a:r>
            <a:r>
              <a:t>/self/</a:t>
            </a:r>
            <a:r>
              <a:rPr err="1"/>
              <a:t>remote_access</a:t>
            </a:r>
            <a:endParaRPr/>
          </a:p>
          <a:p>
            <a:r>
              <a:t>Run </a:t>
            </a:r>
            <a:r>
              <a:rPr err="1"/>
              <a:t>eduroam</a:t>
            </a:r>
            <a:r>
              <a:t> </a:t>
            </a:r>
            <a:r>
              <a:rPr lang="en-GB"/>
              <a:t>tool</a:t>
            </a:r>
            <a:r>
              <a:t>: </a:t>
            </a:r>
            <a:r>
              <a:rPr lang="en-GB"/>
              <a:t>https://</a:t>
            </a:r>
            <a:r>
              <a:rPr err="1"/>
              <a:t>cat.eduroam.org</a:t>
            </a:r>
            <a:endParaRPr/>
          </a:p>
          <a:p>
            <a:r>
              <a:t>Username: abcd1234@OX.AC.UK + your Remote Access password</a:t>
            </a:r>
          </a:p>
          <a:p>
            <a:r>
              <a:t>Induction backup network: BSG‑Events (temporary)</a:t>
            </a:r>
            <a:endParaRPr lang="en-GB"/>
          </a:p>
          <a:p>
            <a:r>
              <a:rPr lang="en-GB"/>
              <a:t>Full instructions: https://</a:t>
            </a:r>
            <a:r>
              <a:rPr lang="en-GB" err="1"/>
              <a:t>help.it.ox.ac.uk</a:t>
            </a:r>
            <a:r>
              <a:rPr lang="en-GB"/>
              <a:t>/how-to-connect-to-</a:t>
            </a:r>
            <a:r>
              <a:rPr lang="en-GB" err="1"/>
              <a:t>eduroam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Step 3: Print from anywhere → collect anywhere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Install Mobility Print (2‑step installer provided by BSG)</a:t>
            </a:r>
          </a:p>
          <a:p>
            <a:r>
              <a:t>Printers appear as: BSG Print (bsg‑print) Mobility</a:t>
            </a:r>
          </a:p>
          <a:p>
            <a:r>
              <a:t>Sign in with your BSG username &amp; password</a:t>
            </a:r>
          </a:p>
          <a:p>
            <a:r>
              <a:t>Release by tapping your University card at any MFD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Keep your </a:t>
            </a:r>
            <a:r>
              <a:rPr lang="en-GB" b="1" dirty="0"/>
              <a:t>work safe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long, unique passwords (≥16 where possible)</a:t>
            </a:r>
          </a:p>
          <a:p>
            <a:r>
              <a:t>Never share passwords</a:t>
            </a:r>
          </a:p>
          <a:p>
            <a:r>
              <a:t>Enable MFA and keep a backup method</a:t>
            </a:r>
          </a:p>
          <a:p>
            <a:r>
              <a:t>Keep devices patched; run anti‑virus (Sophos available)</a:t>
            </a:r>
          </a:p>
          <a:p>
            <a:r>
              <a:t>Be cautious on public Wi‑Fi/shared PCs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309360"/>
            <a:ext cx="8229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chemeClr val="accent1"/>
                </a:solidFill>
              </a:defRPr>
            </a:pPr>
            <a:r>
              <a:t>IT &amp; AV • ict@bsg.ox.ac.uk • (01865) 614364 • Level 1, Room 1.40 • 08:00–18:00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the Blavatnik IT &amp; Digital Essentials</vt:lpstr>
      <vt:lpstr>Who we are &amp; how to reach us</vt:lpstr>
      <vt:lpstr>Accounts you’ll use at Oxford &amp; BSG</vt:lpstr>
      <vt:lpstr>Step 1: Activate SSO + set MFA</vt:lpstr>
      <vt:lpstr>Nexus365 email + apps you’ll actually use</vt:lpstr>
      <vt:lpstr>Choose your ‘From’ address</vt:lpstr>
      <vt:lpstr>Step 2: Connect to eduroam (recommended)</vt:lpstr>
      <vt:lpstr>Step 3: Print from anywhere → collect anywhere</vt:lpstr>
      <vt:lpstr>Keep your work safe</vt:lpstr>
      <vt:lpstr>Don’t lose your files: back it up</vt:lpstr>
      <vt:lpstr>Fix it fast — common gotchas</vt:lpstr>
      <vt:lpstr>Need help?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revision>37</cp:revision>
  <dcterms:created xsi:type="dcterms:W3CDTF">2013-01-27T09:14:16Z</dcterms:created>
  <dcterms:modified xsi:type="dcterms:W3CDTF">2025-10-06T11:40:24Z</dcterms:modified>
  <cp:category/>
</cp:coreProperties>
</file>